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1722" y="1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77410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8928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6798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08725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37008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7898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49482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33091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40434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79996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5695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2245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7AD61EB7-6918-8FBC-A262-5704A86568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782" y="1750766"/>
            <a:ext cx="8823960" cy="4992624"/>
          </a:xfrm>
          <a:prstGeom prst="roundRect">
            <a:avLst>
              <a:gd name="adj" fmla="val 3439"/>
            </a:avLst>
          </a:prstGeom>
        </p:spPr>
      </p:pic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4CAD55B3-4C13-FEE2-1CF0-54262607C747}"/>
              </a:ext>
            </a:extLst>
          </p:cNvPr>
          <p:cNvSpPr/>
          <p:nvPr/>
        </p:nvSpPr>
        <p:spPr>
          <a:xfrm>
            <a:off x="150782" y="113727"/>
            <a:ext cx="8823960" cy="1576528"/>
          </a:xfrm>
          <a:prstGeom prst="roundRect">
            <a:avLst>
              <a:gd name="adj" fmla="val 7291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E1FDDC9-F9BE-495B-DF00-D381D871105A}"/>
              </a:ext>
            </a:extLst>
          </p:cNvPr>
          <p:cNvSpPr txBox="1"/>
          <p:nvPr/>
        </p:nvSpPr>
        <p:spPr>
          <a:xfrm>
            <a:off x="270855" y="232568"/>
            <a:ext cx="8614527" cy="1399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latinLnBrk="1">
              <a:lnSpc>
                <a:spcPts val="3500"/>
              </a:lnSpc>
            </a:pPr>
            <a:r>
              <a:rPr lang="ko-KR" altLang="en-US" sz="2600" b="0" i="0" u="none" strike="noStrike" baseline="0" dirty="0">
                <a:solidFill>
                  <a:srgbClr val="221E1F"/>
                </a:solidFill>
                <a:latin typeface="+mn-ea"/>
              </a:rPr>
              <a:t>사람이 쉽게 접근할 수 없는 지역에서 로봇이 건설을 하거나</a:t>
            </a:r>
            <a:r>
              <a:rPr lang="en-US" altLang="ko-KR" sz="2600" b="0" i="0" u="none" strike="noStrike" baseline="0">
                <a:solidFill>
                  <a:srgbClr val="221E1F"/>
                </a:solidFill>
                <a:latin typeface="+mn-ea"/>
              </a:rPr>
              <a:t>,</a:t>
            </a:r>
            <a:r>
              <a:rPr lang="ko-KR" altLang="en-US" sz="2600" b="0" i="0" u="none" strike="noStrike" baseline="0">
                <a:solidFill>
                  <a:srgbClr val="221E1F"/>
                </a:solidFill>
                <a:latin typeface="+mn-ea"/>
              </a:rPr>
              <a:t> </a:t>
            </a:r>
            <a:r>
              <a:rPr lang="en-US" altLang="ko-KR" sz="2600" b="0" i="0" u="none" strike="noStrike" baseline="0" dirty="0">
                <a:solidFill>
                  <a:srgbClr val="221E1F"/>
                </a:solidFill>
                <a:latin typeface="+mn-ea"/>
              </a:rPr>
              <a:t>3D </a:t>
            </a:r>
            <a:r>
              <a:rPr lang="ko-KR" altLang="en-US" sz="2600" b="0" i="0" u="none" strike="noStrike" baseline="0" dirty="0">
                <a:solidFill>
                  <a:srgbClr val="221E1F"/>
                </a:solidFill>
                <a:latin typeface="+mn-ea"/>
              </a:rPr>
              <a:t>프린팅을 통해 다양한 모양의 건물이 만들어지기도 한다</a:t>
            </a:r>
            <a:r>
              <a:rPr lang="en-US" altLang="ko-KR" sz="2600" b="0" i="0" u="none" strike="noStrike" baseline="0" dirty="0">
                <a:solidFill>
                  <a:srgbClr val="221E1F"/>
                </a:solidFill>
                <a:latin typeface="+mn-ea"/>
              </a:rPr>
              <a:t>. </a:t>
            </a:r>
            <a:endParaRPr lang="ko-KR" altLang="en-US" sz="26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2926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E093F-FDC6-DB85-C144-C47742C591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B703604-2357-3A32-A6A3-2729045AEB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0020" y="1765408"/>
            <a:ext cx="8823960" cy="4978865"/>
          </a:xfrm>
          <a:prstGeom prst="roundRect">
            <a:avLst>
              <a:gd name="adj" fmla="val 2383"/>
            </a:avLst>
          </a:prstGeom>
        </p:spPr>
      </p:pic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BF87D4F2-30C8-C5D7-608A-6C61C2B4A0F3}"/>
              </a:ext>
            </a:extLst>
          </p:cNvPr>
          <p:cNvSpPr/>
          <p:nvPr/>
        </p:nvSpPr>
        <p:spPr>
          <a:xfrm>
            <a:off x="150782" y="113727"/>
            <a:ext cx="8823960" cy="1576528"/>
          </a:xfrm>
          <a:prstGeom prst="roundRect">
            <a:avLst>
              <a:gd name="adj" fmla="val 6485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1367F3D-2D02-9784-7C55-CCE134872D9C}"/>
              </a:ext>
            </a:extLst>
          </p:cNvPr>
          <p:cNvSpPr txBox="1"/>
          <p:nvPr/>
        </p:nvSpPr>
        <p:spPr>
          <a:xfrm>
            <a:off x="270855" y="232568"/>
            <a:ext cx="8614527" cy="1399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latinLnBrk="1">
              <a:lnSpc>
                <a:spcPts val="3500"/>
              </a:lnSpc>
            </a:pPr>
            <a:r>
              <a:rPr lang="ko-KR" altLang="en-US" sz="2600" b="0" i="0" u="none" strike="noStrike" baseline="0" dirty="0">
                <a:solidFill>
                  <a:srgbClr val="221E1F"/>
                </a:solidFill>
                <a:latin typeface="+mn-ea"/>
              </a:rPr>
              <a:t>사람이 쉽게 접근할 수 없는 지역에서 로봇이 건설을 하거나 </a:t>
            </a:r>
            <a:r>
              <a:rPr lang="en-US" altLang="ko-KR" sz="2600" b="0" i="0" u="none" strike="noStrike" baseline="0" dirty="0">
                <a:solidFill>
                  <a:srgbClr val="221E1F"/>
                </a:solidFill>
                <a:latin typeface="+mn-ea"/>
              </a:rPr>
              <a:t>3D </a:t>
            </a:r>
            <a:r>
              <a:rPr lang="ko-KR" altLang="en-US" sz="2600" b="0" i="0" u="none" strike="noStrike" baseline="0" dirty="0">
                <a:solidFill>
                  <a:srgbClr val="221E1F"/>
                </a:solidFill>
                <a:latin typeface="+mn-ea"/>
              </a:rPr>
              <a:t>프린팅을 통해 다양한 모양의 건물이 만들어지기도 한다</a:t>
            </a:r>
            <a:r>
              <a:rPr lang="en-US" altLang="ko-KR" sz="2600" b="0" i="0" u="none" strike="noStrike" baseline="0" dirty="0">
                <a:solidFill>
                  <a:srgbClr val="221E1F"/>
                </a:solidFill>
                <a:latin typeface="+mn-ea"/>
              </a:rPr>
              <a:t>. </a:t>
            </a:r>
            <a:endParaRPr lang="ko-KR" altLang="en-US" sz="26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893774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EE7F4-8E3D-3557-2DA4-D9C5034677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ADC4A32C-1122-0C6B-795D-B40A028E0C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09" y="-62417"/>
            <a:ext cx="7444510" cy="698283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024308A-613C-474F-01C6-DAB746AD0949}"/>
              </a:ext>
            </a:extLst>
          </p:cNvPr>
          <p:cNvSpPr txBox="1"/>
          <p:nvPr/>
        </p:nvSpPr>
        <p:spPr>
          <a:xfrm>
            <a:off x="979054" y="1625600"/>
            <a:ext cx="1484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 dirty="0">
                <a:solidFill>
                  <a:srgbClr val="FF0000"/>
                </a:solidFill>
              </a:rPr>
              <a:t>재료 공학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9FAF56E-6D70-3538-D13F-1ED0A60C78D6}"/>
              </a:ext>
            </a:extLst>
          </p:cNvPr>
          <p:cNvSpPr txBox="1"/>
          <p:nvPr/>
        </p:nvSpPr>
        <p:spPr>
          <a:xfrm>
            <a:off x="3829649" y="5172364"/>
            <a:ext cx="14847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400" b="1" dirty="0">
                <a:solidFill>
                  <a:srgbClr val="FF0000"/>
                </a:solidFill>
              </a:rPr>
              <a:t>건축 </a:t>
            </a:r>
            <a:endParaRPr lang="en-US" altLang="ko-KR" sz="2400" b="1" dirty="0">
              <a:solidFill>
                <a:srgbClr val="FF0000"/>
              </a:solidFill>
            </a:endParaRPr>
          </a:p>
          <a:p>
            <a:pPr algn="ctr"/>
            <a:r>
              <a:rPr lang="ko-KR" altLang="en-US" sz="2400" b="1" dirty="0">
                <a:solidFill>
                  <a:srgbClr val="FF0000"/>
                </a:solidFill>
              </a:rPr>
              <a:t>및 </a:t>
            </a:r>
            <a:endParaRPr lang="en-US" altLang="ko-KR" sz="2400" b="1" dirty="0">
              <a:solidFill>
                <a:srgbClr val="FF0000"/>
              </a:solidFill>
            </a:endParaRPr>
          </a:p>
          <a:p>
            <a:pPr algn="ctr"/>
            <a:r>
              <a:rPr lang="ko-KR" altLang="en-US" sz="2400" b="1" dirty="0">
                <a:solidFill>
                  <a:srgbClr val="FF0000"/>
                </a:solidFill>
              </a:rPr>
              <a:t>토목 공학</a:t>
            </a:r>
          </a:p>
        </p:txBody>
      </p:sp>
    </p:spTree>
    <p:extLst>
      <p:ext uri="{BB962C8B-B14F-4D97-AF65-F5344CB8AC3E}">
        <p14:creationId xmlns:p14="http://schemas.microsoft.com/office/powerpoint/2010/main" val="1966455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</p:bld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28</TotalTime>
  <Words>43</Words>
  <Application>Microsoft Office PowerPoint</Application>
  <PresentationFormat>화면 슬라이드 쇼(4:3)</PresentationFormat>
  <Paragraphs>6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Candara</vt:lpstr>
      <vt:lpstr>Office 테마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지연 김</dc:creator>
  <cp:lastModifiedBy>지연 김</cp:lastModifiedBy>
  <cp:revision>5</cp:revision>
  <dcterms:created xsi:type="dcterms:W3CDTF">2024-12-18T08:11:48Z</dcterms:created>
  <dcterms:modified xsi:type="dcterms:W3CDTF">2026-01-15T00:22:06Z</dcterms:modified>
</cp:coreProperties>
</file>